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47" d="100"/>
          <a:sy n="47" d="100"/>
        </p:scale>
        <p:origin x="119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2E3E2E-908A-4E3A-97BB-F51C4734F9B1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25B6FF-6DE8-4F25-909B-EECCE948742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691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49289EB-A7AF-4CFD-92A2-0F59CA73B9C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8417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21EC4C-9EC2-483F-8C34-228FDF75C37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5106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E180EE3-6869-42F7-B02D-066B5CE1EF4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645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5011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AC6DB0-D7FD-4CCF-BD61-31B2421084C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2563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0877A53-934C-4222-B9DA-07B667CEB7D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3910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CA485A-679D-40C2-9D8B-8D6361BC5F7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5321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9C16F86-8303-4A6D-B7D6-20D223E001D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7887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3DAB5B3-03A9-47F9-9FA3-F7D89D18981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32842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CA385C-6FA8-43A6-B91C-B9C4B37791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3666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AB7703-75F2-4A91-930B-11DE9A7C348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5812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Endow the king with justice, </a:t>
            </a:r>
            <a:r>
              <a:rPr lang="en-GB" dirty="0"/>
              <a:t>Lord,</a:t>
            </a:r>
            <a:endParaRPr lang="en-NZ" dirty="0"/>
          </a:p>
          <a:p>
            <a:r>
              <a:rPr lang="en-GB" dirty="0"/>
              <a:t>		the royal son with righteousness.</a:t>
            </a:r>
            <a:endParaRPr lang="en-NZ" dirty="0"/>
          </a:p>
          <a:p>
            <a:r>
              <a:rPr lang="en-GB" dirty="0"/>
              <a:t>		Your people, your afflicted ones,</a:t>
            </a:r>
            <a:endParaRPr lang="en-NZ" dirty="0"/>
          </a:p>
          <a:p>
            <a:r>
              <a:rPr lang="en-GB" dirty="0"/>
              <a:t>		he’ll judge with truth and uprightness.</a:t>
            </a:r>
            <a:endParaRPr lang="en-NZ" dirty="0"/>
          </a:p>
          <a:p>
            <a:r>
              <a:rPr lang="en-GB" dirty="0"/>
              <a:t>	The mountains will bring peace to them,</a:t>
            </a:r>
            <a:endParaRPr lang="en-NZ" dirty="0"/>
          </a:p>
          <a:p>
            <a:r>
              <a:rPr lang="en-GB" dirty="0"/>
              <a:t>		the hills the fruit of righteousness.</a:t>
            </a:r>
            <a:endParaRPr lang="en-NZ" dirty="0"/>
          </a:p>
          <a:p>
            <a:r>
              <a:rPr lang="en-GB" dirty="0"/>
              <a:t>		He will defend and save the poor,</a:t>
            </a:r>
            <a:endParaRPr lang="en-NZ" dirty="0"/>
          </a:p>
          <a:p>
            <a:r>
              <a:rPr lang="en-GB" dirty="0"/>
              <a:t>		and crush all those who them oppress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72]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As long as sun and moon endure,</a:t>
            </a:r>
            <a:endParaRPr lang="en-NZ" dirty="0"/>
          </a:p>
          <a:p>
            <a:r>
              <a:rPr lang="en-GB" dirty="0"/>
              <a:t>		so will he live time without end.</a:t>
            </a:r>
            <a:endParaRPr lang="en-NZ" dirty="0"/>
          </a:p>
          <a:p>
            <a:r>
              <a:rPr lang="en-GB" dirty="0"/>
              <a:t>		He’ll be like showers on the earth,</a:t>
            </a:r>
            <a:endParaRPr lang="en-NZ" dirty="0"/>
          </a:p>
          <a:p>
            <a:r>
              <a:rPr lang="en-GB" dirty="0"/>
              <a:t>		like rains that on mown fields descend.</a:t>
            </a:r>
            <a:endParaRPr lang="en-NZ" dirty="0"/>
          </a:p>
          <a:p>
            <a:r>
              <a:rPr lang="en-GB" dirty="0"/>
              <a:t>	The righteous then will blossom forth</a:t>
            </a:r>
            <a:endParaRPr lang="en-NZ" dirty="0"/>
          </a:p>
          <a:p>
            <a:r>
              <a:rPr lang="en-GB" dirty="0"/>
              <a:t>		throughout his everlasting reign.</a:t>
            </a:r>
            <a:endParaRPr lang="en-NZ" dirty="0"/>
          </a:p>
          <a:p>
            <a:r>
              <a:rPr lang="en-GB" dirty="0"/>
              <a:t>		Until the moon no longer shines,</a:t>
            </a:r>
            <a:endParaRPr lang="en-NZ" dirty="0"/>
          </a:p>
          <a:p>
            <a:r>
              <a:rPr lang="en-GB" dirty="0"/>
              <a:t>		peace in abundance will remain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From sea to sea he will hold sway</a:t>
            </a:r>
            <a:endParaRPr lang="en-NZ" dirty="0"/>
          </a:p>
          <a:p>
            <a:r>
              <a:rPr lang="en-GB" dirty="0"/>
              <a:t>		and from the river to earth’s end.</a:t>
            </a:r>
            <a:endParaRPr lang="en-NZ" dirty="0"/>
          </a:p>
          <a:p>
            <a:r>
              <a:rPr lang="en-GB" dirty="0"/>
              <a:t>		His enemies will lick the dust,</a:t>
            </a:r>
            <a:endParaRPr lang="en-NZ" dirty="0"/>
          </a:p>
          <a:p>
            <a:r>
              <a:rPr lang="en-GB" dirty="0"/>
              <a:t>		and desert tribes the knee will bend.</a:t>
            </a:r>
            <a:endParaRPr lang="en-NZ" dirty="0"/>
          </a:p>
          <a:p>
            <a:r>
              <a:rPr lang="en-GB" dirty="0"/>
              <a:t>	Then </a:t>
            </a:r>
            <a:r>
              <a:rPr lang="en-GB" dirty="0" err="1"/>
              <a:t>Tarshish</a:t>
            </a:r>
            <a:r>
              <a:rPr lang="en-GB" dirty="0"/>
              <a:t> and the distant shores</a:t>
            </a:r>
            <a:endParaRPr lang="en-NZ" dirty="0"/>
          </a:p>
          <a:p>
            <a:r>
              <a:rPr lang="en-GB" dirty="0"/>
              <a:t>		will send the tribute of their kings,</a:t>
            </a:r>
            <a:endParaRPr lang="en-NZ" dirty="0"/>
          </a:p>
          <a:p>
            <a:r>
              <a:rPr lang="en-GB" dirty="0"/>
              <a:t>		Sheba’s and </a:t>
            </a:r>
            <a:r>
              <a:rPr lang="en-GB" dirty="0" err="1"/>
              <a:t>Seba’s</a:t>
            </a:r>
            <a:r>
              <a:rPr lang="en-GB" dirty="0"/>
              <a:t> kings will come</a:t>
            </a:r>
            <a:endParaRPr lang="en-NZ" dirty="0"/>
          </a:p>
          <a:p>
            <a:r>
              <a:rPr lang="en-GB" dirty="0"/>
              <a:t>		and bring to him their offerings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428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All kings will humbly bow to him,</a:t>
            </a:r>
            <a:endParaRPr lang="en-NZ" dirty="0"/>
          </a:p>
          <a:p>
            <a:r>
              <a:rPr lang="en-GB" dirty="0"/>
              <a:t>		and nations worship him with fear.</a:t>
            </a:r>
            <a:endParaRPr lang="en-NZ" dirty="0"/>
          </a:p>
          <a:p>
            <a:r>
              <a:rPr lang="en-GB" dirty="0"/>
              <a:t>		He’ll save the needy when they call,</a:t>
            </a:r>
            <a:endParaRPr lang="en-NZ" dirty="0"/>
          </a:p>
          <a:p>
            <a:r>
              <a:rPr lang="en-GB" dirty="0"/>
              <a:t>		the poor for whom no help is near.</a:t>
            </a:r>
            <a:endParaRPr lang="en-NZ" dirty="0"/>
          </a:p>
          <a:p>
            <a:r>
              <a:rPr lang="en-GB" dirty="0"/>
              <a:t>	He will take pity on the weak</a:t>
            </a:r>
            <a:endParaRPr lang="en-NZ" dirty="0"/>
          </a:p>
          <a:p>
            <a:r>
              <a:rPr lang="en-GB" dirty="0"/>
              <a:t>		and save them from oppressive might.</a:t>
            </a:r>
            <a:endParaRPr lang="en-NZ" dirty="0"/>
          </a:p>
          <a:p>
            <a:r>
              <a:rPr lang="en-GB" dirty="0"/>
              <a:t>		He’ll rescue them from violence;</a:t>
            </a:r>
            <a:endParaRPr lang="en-NZ" dirty="0"/>
          </a:p>
          <a:p>
            <a:r>
              <a:rPr lang="en-GB" dirty="0"/>
              <a:t>		their blood is precious in his sight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39975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Long may he live! May Sheba’s gold</a:t>
            </a:r>
            <a:endParaRPr lang="en-NZ" dirty="0"/>
          </a:p>
          <a:p>
            <a:r>
              <a:rPr lang="en-GB" dirty="0"/>
              <a:t>		be given him abundantly!</a:t>
            </a:r>
            <a:endParaRPr lang="en-NZ" dirty="0"/>
          </a:p>
          <a:p>
            <a:r>
              <a:rPr lang="en-GB" dirty="0"/>
              <a:t>		May people ever pray for him</a:t>
            </a:r>
            <a:endParaRPr lang="en-NZ" dirty="0"/>
          </a:p>
          <a:p>
            <a:r>
              <a:rPr lang="en-GB" dirty="0"/>
              <a:t>		and bless his name continually.</a:t>
            </a:r>
            <a:endParaRPr lang="en-NZ" dirty="0"/>
          </a:p>
          <a:p>
            <a:r>
              <a:rPr lang="en-GB" dirty="0"/>
              <a:t>	Let grain abound throughout the land,</a:t>
            </a:r>
            <a:endParaRPr lang="en-NZ" dirty="0"/>
          </a:p>
          <a:p>
            <a:r>
              <a:rPr lang="en-GB" dirty="0"/>
              <a:t>		the tops of hills their harvest yield;</a:t>
            </a:r>
            <a:endParaRPr lang="en-NZ" dirty="0"/>
          </a:p>
          <a:p>
            <a:r>
              <a:rPr lang="en-GB" dirty="0"/>
              <a:t>		may they bear fruit like Lebanon</a:t>
            </a:r>
            <a:endParaRPr lang="en-NZ" dirty="0"/>
          </a:p>
          <a:p>
            <a:r>
              <a:rPr lang="en-GB" dirty="0"/>
              <a:t>		and thrive as grass grows in the field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86010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Forever may his name endure;</a:t>
            </a:r>
            <a:endParaRPr lang="en-NZ" dirty="0"/>
          </a:p>
          <a:p>
            <a:r>
              <a:rPr lang="en-GB" dirty="0"/>
              <a:t>		may it continue as the sun.</a:t>
            </a:r>
            <a:endParaRPr lang="en-NZ" dirty="0"/>
          </a:p>
          <a:p>
            <a:r>
              <a:rPr lang="en-GB" dirty="0"/>
              <a:t>		All nations will be blest in him,</a:t>
            </a:r>
            <a:endParaRPr lang="en-NZ" dirty="0"/>
          </a:p>
          <a:p>
            <a:r>
              <a:rPr lang="en-GB" dirty="0"/>
              <a:t>		whom they will call the blessed one.</a:t>
            </a:r>
            <a:endParaRPr lang="en-NZ" dirty="0"/>
          </a:p>
          <a:p>
            <a:r>
              <a:rPr lang="en-GB" dirty="0"/>
              <a:t>	Praise to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– to </a:t>
            </a:r>
            <a:r>
              <a:rPr lang="en-GB" dirty="0" err="1"/>
              <a:t>Isr’el’s</a:t>
            </a:r>
            <a:r>
              <a:rPr lang="en-GB" dirty="0"/>
              <a:t> God;</a:t>
            </a:r>
            <a:endParaRPr lang="en-NZ" dirty="0"/>
          </a:p>
          <a:p>
            <a:r>
              <a:rPr lang="en-GB" dirty="0"/>
              <a:t>		his awesome deeds proclaim to men.</a:t>
            </a:r>
            <a:endParaRPr lang="en-NZ" dirty="0"/>
          </a:p>
          <a:p>
            <a:r>
              <a:rPr lang="en-GB" dirty="0"/>
              <a:t>		His name be praised eternally,</a:t>
            </a:r>
            <a:endParaRPr lang="en-NZ" dirty="0"/>
          </a:p>
          <a:p>
            <a:r>
              <a:rPr lang="en-GB" dirty="0"/>
              <a:t>		his glory fill the earth. Amen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72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NZ" sz="1000" dirty="0"/>
              <a:t>Text: </a:t>
            </a:r>
            <a:r>
              <a:rPr lang="en-NZ" sz="1000" i="1" dirty="0"/>
              <a:t>Sing Psalms</a:t>
            </a:r>
            <a:r>
              <a:rPr lang="en-NZ" sz="1000" dirty="0"/>
              <a:t>, © Psalmody Committee, Free Church of Scotland, 2003, alt.</a:t>
            </a:r>
          </a:p>
          <a:p>
            <a:pPr algn="r"/>
            <a:r>
              <a:rPr lang="en-GB" sz="1000" dirty="0"/>
              <a:t>Tune: Charles H. Gabriel, </a:t>
            </a:r>
            <a:r>
              <a:rPr lang="en-GB" sz="1000" dirty="0" smtClean="0"/>
              <a:t>1898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51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2</cp:revision>
  <cp:lastPrinted>1601-01-01T00:00:00Z</cp:lastPrinted>
  <dcterms:created xsi:type="dcterms:W3CDTF">2014-02-18T08:27:26Z</dcterms:created>
  <dcterms:modified xsi:type="dcterms:W3CDTF">2014-02-19T03:13:53Z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